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5F9"/>
    <a:srgbClr val="FFE8F5"/>
    <a:srgbClr val="FFD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0"/>
    <p:restoredTop sz="94717"/>
  </p:normalViewPr>
  <p:slideViewPr>
    <p:cSldViewPr snapToGrid="0" snapToObjects="1">
      <p:cViewPr varScale="1">
        <p:scale>
          <a:sx n="89" d="100"/>
          <a:sy n="89" d="100"/>
        </p:scale>
        <p:origin x="19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4F386-6974-6C49-AA77-F812A6220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02C6EE-117C-FD41-BC54-0AB9F4099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5D6D7-B10E-5145-A06B-A444B4EF1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65035-79F7-1E49-97F5-E41346D81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61E48-49A1-B040-AFE4-B295B9552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762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8B456-290A-5240-A0CD-BFFC2C761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5C06B9-32EB-FE4E-A7B1-2C8395BE9E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53009-B55F-6C40-98F8-9C73A1BD7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C63F49-A41D-A649-B27E-4A12E4258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1C57C-3ACC-7647-A7F1-46D72C665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408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0DBE50-4AEC-E148-90CE-3AE235124D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2C8CE0-2DEB-E849-BEEA-BFDA0C79EC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E5F9F-3866-1548-9EC7-9ABE7495F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C5304-3C85-5A4D-B5B5-2D580B65D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E7352-1BB0-B042-B9F3-627F85840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663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5AD77-BF4D-9549-B301-167AB4662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EE1AE-F48B-3344-A352-65A4D61D3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ED445-1AE0-7244-97A2-3223C0E70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3D79B-9863-7045-8ED0-E1B5AF59B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C48BD-8194-8242-AC2B-41A98C3C9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89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9AB8D-1F75-0C47-9C61-3A1A56263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EACBB-075B-E34D-A879-AEBEDF55C0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019AA-990B-4447-A743-365F8E477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23180-FF4B-DD4F-AF82-429B86F0E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83293-8438-4A40-BF85-381986C3B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302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15F93-2A21-474E-BB5C-14E840857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17EEB-C9A7-F64B-95B0-93134AA553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CC9C54-C07C-D744-81CA-473EDFAE7F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B2FAB-9079-C44C-85E8-FB43F3F96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F9ADA5-2A79-2145-81EE-A91858258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C2506-6CB9-114F-B293-59A7A624D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45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05D62-44EC-A44A-9708-C6B6DA747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F76C5-F08B-2041-9C12-258C6C148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58BAB-989E-3743-8191-9053A4108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374D22-E878-654F-9523-D18F118C9D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0A7418-29F1-A641-A35A-37B75CDDC2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649F76-1127-E94D-9D10-CEE1AC673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90CBC4-DE57-2448-B84C-003FA396B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58DEF9-CB7B-824F-8D20-632EFE0E3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89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D0870-E492-8849-9FC5-C2885BB49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C4B729-C3F9-4C4D-9D61-C183A9646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416353-47F9-7A4C-8E84-5AA3264A2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0CF7C8-F030-9C48-9405-55F45EBD9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48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6AB38A-D19D-9145-8F0D-D6BFF6168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04484C-DF23-584D-9EF6-BC62FFCF8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F9905D-E5F8-344A-8839-435449A06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91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DA699-2208-BF4F-AD22-EDD76C795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2734A-039B-A14D-A40C-C12566C43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B6AA1B-9DCB-E149-9157-6EB5AF3D78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908473-72F7-6348-B7FD-497CD135A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1625CF-E85A-FA43-8863-2F717369B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E871FB-0975-804E-9C22-F989370BD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65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D84A3-363D-5949-8040-1A97348C3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B48C3A-18E6-3B49-B73D-A4192FFC91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12D818-6967-7649-9D80-F9DD0CE8AB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0A3F8-F2F3-9D4B-ADFD-7BE4363A2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007C0-65C1-9A4C-9435-59C0916D7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0D9F2-3B00-0A45-9553-C4B01A73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7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5F93C-D3CB-414C-BB19-440589724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08487-568D-6C48-8476-522D2568C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6C2DD-2C73-A549-9062-90C60468C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E4323-9A44-064F-9BEC-DD65BC05F5B5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D84DF-B761-644B-9083-530509FF0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7162D-6A86-AD4C-BF19-DFE3AC8FC0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13CBF-4F3D-2B45-9DE3-1CB6E8D3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07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1.tiff"/><Relationship Id="rId7" Type="http://schemas.openxmlformats.org/officeDocument/2006/relationships/image" Target="../media/image6.tiff"/><Relationship Id="rId12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1.tiff"/><Relationship Id="rId5" Type="http://schemas.openxmlformats.org/officeDocument/2006/relationships/image" Target="../media/image3.tiff"/><Relationship Id="rId10" Type="http://schemas.openxmlformats.org/officeDocument/2006/relationships/image" Target="../media/image10.tiff"/><Relationship Id="rId4" Type="http://schemas.openxmlformats.org/officeDocument/2006/relationships/image" Target="../media/image2.tiff"/><Relationship Id="rId9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1.tiff"/><Relationship Id="rId7" Type="http://schemas.openxmlformats.org/officeDocument/2006/relationships/image" Target="../media/image6.tiff"/><Relationship Id="rId12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1.tiff"/><Relationship Id="rId5" Type="http://schemas.openxmlformats.org/officeDocument/2006/relationships/image" Target="../media/image3.tiff"/><Relationship Id="rId10" Type="http://schemas.openxmlformats.org/officeDocument/2006/relationships/image" Target="../media/image10.tiff"/><Relationship Id="rId4" Type="http://schemas.openxmlformats.org/officeDocument/2006/relationships/image" Target="../media/image2.tiff"/><Relationship Id="rId9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4D4C66-6B29-7640-935C-9F84EEBC2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522" y="475262"/>
            <a:ext cx="1970088" cy="3940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372808-0569-2841-A1EA-413B095F05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370" b="26443"/>
          <a:stretch/>
        </p:blipFill>
        <p:spPr>
          <a:xfrm>
            <a:off x="2712485" y="1756031"/>
            <a:ext cx="1747173" cy="9292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6F702C-84CC-654D-A771-768D26EE2B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38" t="21277" r="12756" b="20298"/>
          <a:stretch/>
        </p:blipFill>
        <p:spPr>
          <a:xfrm>
            <a:off x="516271" y="1756031"/>
            <a:ext cx="1675570" cy="92927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3088312-8799-8F40-90DA-4B5437CEDFE3}"/>
              </a:ext>
            </a:extLst>
          </p:cNvPr>
          <p:cNvCxnSpPr>
            <a:cxnSpLocks/>
          </p:cNvCxnSpPr>
          <p:nvPr/>
        </p:nvCxnSpPr>
        <p:spPr>
          <a:xfrm>
            <a:off x="3382566" y="963930"/>
            <a:ext cx="0" cy="662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23A9C8B-EC9E-A945-A50E-26BD94B03913}"/>
              </a:ext>
            </a:extLst>
          </p:cNvPr>
          <p:cNvCxnSpPr>
            <a:cxnSpLocks/>
          </p:cNvCxnSpPr>
          <p:nvPr/>
        </p:nvCxnSpPr>
        <p:spPr>
          <a:xfrm>
            <a:off x="3447275" y="2723121"/>
            <a:ext cx="0" cy="767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1083AA0F-7FC1-D643-AF41-5D0418B732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5254" y="3165522"/>
            <a:ext cx="3181208" cy="86414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6DDC168-B209-A147-AAD3-F8E9B7F128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7923" y="4371975"/>
            <a:ext cx="2391182" cy="93249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85C87BA-0479-DE4A-9E13-13C31C9472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1263" y="763050"/>
            <a:ext cx="1986788" cy="1986788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555766E-7AA7-9041-86C5-D50B126A8F49}"/>
              </a:ext>
            </a:extLst>
          </p:cNvPr>
          <p:cNvCxnSpPr>
            <a:cxnSpLocks/>
          </p:cNvCxnSpPr>
          <p:nvPr/>
        </p:nvCxnSpPr>
        <p:spPr>
          <a:xfrm flipH="1" flipV="1">
            <a:off x="11053353" y="2749840"/>
            <a:ext cx="41304" cy="14391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DA6C8B82-FA44-4440-A4CE-41A40D8EAA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80531" y="5646320"/>
            <a:ext cx="2587079" cy="1120794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C735E41-4EA2-5542-B11C-8F716FD33108}"/>
              </a:ext>
            </a:extLst>
          </p:cNvPr>
          <p:cNvCxnSpPr>
            <a:cxnSpLocks/>
          </p:cNvCxnSpPr>
          <p:nvPr/>
        </p:nvCxnSpPr>
        <p:spPr>
          <a:xfrm>
            <a:off x="3440799" y="4188958"/>
            <a:ext cx="0" cy="1350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C8A3498D-DBAE-AF40-8C83-637A82F7CB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71957" y="1199523"/>
            <a:ext cx="2308394" cy="886372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49A6E9C1-074E-BE44-B152-11C282CE0DC4}"/>
              </a:ext>
            </a:extLst>
          </p:cNvPr>
          <p:cNvSpPr txBox="1"/>
          <p:nvPr/>
        </p:nvSpPr>
        <p:spPr>
          <a:xfrm>
            <a:off x="9059676" y="-28019"/>
            <a:ext cx="1153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Frontend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E5AF127-0EEF-5647-B675-38DCBA169BBB}"/>
              </a:ext>
            </a:extLst>
          </p:cNvPr>
          <p:cNvSpPr txBox="1"/>
          <p:nvPr/>
        </p:nvSpPr>
        <p:spPr>
          <a:xfrm>
            <a:off x="2751777" y="-54074"/>
            <a:ext cx="1084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Backend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B08DE3E-1ED9-F944-A991-9D9F652D140A}"/>
              </a:ext>
            </a:extLst>
          </p:cNvPr>
          <p:cNvCxnSpPr>
            <a:cxnSpLocks/>
          </p:cNvCxnSpPr>
          <p:nvPr/>
        </p:nvCxnSpPr>
        <p:spPr>
          <a:xfrm flipV="1">
            <a:off x="4459658" y="5114925"/>
            <a:ext cx="4755780" cy="10210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DCB2DB0-7559-5E4D-B7C7-5B08EEFF51F9}"/>
              </a:ext>
            </a:extLst>
          </p:cNvPr>
          <p:cNvCxnSpPr>
            <a:cxnSpLocks/>
          </p:cNvCxnSpPr>
          <p:nvPr/>
        </p:nvCxnSpPr>
        <p:spPr>
          <a:xfrm>
            <a:off x="1484610" y="2800350"/>
            <a:ext cx="296987" cy="5857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D712100-5F69-DF47-8802-6D72DB09AAD2}"/>
              </a:ext>
            </a:extLst>
          </p:cNvPr>
          <p:cNvCxnSpPr>
            <a:cxnSpLocks/>
          </p:cNvCxnSpPr>
          <p:nvPr/>
        </p:nvCxnSpPr>
        <p:spPr>
          <a:xfrm flipV="1">
            <a:off x="4052646" y="2220667"/>
            <a:ext cx="3357885" cy="3387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112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0338398-1CAE-E44C-8E19-E2554B3B8B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16"/>
          <a:stretch/>
        </p:blipFill>
        <p:spPr>
          <a:xfrm>
            <a:off x="1587400" y="-442450"/>
            <a:ext cx="13677508" cy="66961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4D4C66-6B29-7640-935C-9F84EEBC2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7522" y="475262"/>
            <a:ext cx="1970088" cy="3940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372808-0569-2841-A1EA-413B095F05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370" b="26443"/>
          <a:stretch/>
        </p:blipFill>
        <p:spPr>
          <a:xfrm>
            <a:off x="2712485" y="1756031"/>
            <a:ext cx="1747173" cy="9292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6F702C-84CC-654D-A771-768D26EE2B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738" t="21277" r="12756" b="20298"/>
          <a:stretch/>
        </p:blipFill>
        <p:spPr>
          <a:xfrm>
            <a:off x="516271" y="1756031"/>
            <a:ext cx="1675570" cy="92927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3088312-8799-8F40-90DA-4B5437CEDFE3}"/>
              </a:ext>
            </a:extLst>
          </p:cNvPr>
          <p:cNvCxnSpPr>
            <a:cxnSpLocks/>
          </p:cNvCxnSpPr>
          <p:nvPr/>
        </p:nvCxnSpPr>
        <p:spPr>
          <a:xfrm>
            <a:off x="3382566" y="963930"/>
            <a:ext cx="0" cy="662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23A9C8B-EC9E-A945-A50E-26BD94B03913}"/>
              </a:ext>
            </a:extLst>
          </p:cNvPr>
          <p:cNvCxnSpPr>
            <a:cxnSpLocks/>
          </p:cNvCxnSpPr>
          <p:nvPr/>
        </p:nvCxnSpPr>
        <p:spPr>
          <a:xfrm>
            <a:off x="3447275" y="2723121"/>
            <a:ext cx="0" cy="767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76DDC168-B209-A147-AAD3-F8E9B7F128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7923" y="4371975"/>
            <a:ext cx="2391182" cy="93249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85C87BA-0479-DE4A-9E13-13C31C9472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1263" y="763050"/>
            <a:ext cx="1986788" cy="1986788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555766E-7AA7-9041-86C5-D50B126A8F49}"/>
              </a:ext>
            </a:extLst>
          </p:cNvPr>
          <p:cNvCxnSpPr>
            <a:cxnSpLocks/>
          </p:cNvCxnSpPr>
          <p:nvPr/>
        </p:nvCxnSpPr>
        <p:spPr>
          <a:xfrm flipV="1">
            <a:off x="11053353" y="2654036"/>
            <a:ext cx="0" cy="14391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DA6C8B82-FA44-4440-A4CE-41A40D8EAA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80531" y="5646320"/>
            <a:ext cx="2587079" cy="1120794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C735E41-4EA2-5542-B11C-8F716FD33108}"/>
              </a:ext>
            </a:extLst>
          </p:cNvPr>
          <p:cNvCxnSpPr>
            <a:cxnSpLocks/>
          </p:cNvCxnSpPr>
          <p:nvPr/>
        </p:nvCxnSpPr>
        <p:spPr>
          <a:xfrm>
            <a:off x="3440799" y="4188958"/>
            <a:ext cx="0" cy="1350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C8A3498D-DBAE-AF40-8C83-637A82F7CB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71957" y="1199523"/>
            <a:ext cx="2308394" cy="886372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49A6E9C1-074E-BE44-B152-11C282CE0DC4}"/>
              </a:ext>
            </a:extLst>
          </p:cNvPr>
          <p:cNvSpPr txBox="1"/>
          <p:nvPr/>
        </p:nvSpPr>
        <p:spPr>
          <a:xfrm>
            <a:off x="9059676" y="-28019"/>
            <a:ext cx="1153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Frontend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E5AF127-0EEF-5647-B675-38DCBA169BBB}"/>
              </a:ext>
            </a:extLst>
          </p:cNvPr>
          <p:cNvSpPr txBox="1"/>
          <p:nvPr/>
        </p:nvSpPr>
        <p:spPr>
          <a:xfrm>
            <a:off x="2751777" y="-54074"/>
            <a:ext cx="1084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Backend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B08DE3E-1ED9-F944-A991-9D9F652D140A}"/>
              </a:ext>
            </a:extLst>
          </p:cNvPr>
          <p:cNvCxnSpPr>
            <a:cxnSpLocks/>
          </p:cNvCxnSpPr>
          <p:nvPr/>
        </p:nvCxnSpPr>
        <p:spPr>
          <a:xfrm flipV="1">
            <a:off x="4459658" y="5114925"/>
            <a:ext cx="4755780" cy="10210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DCB2DB0-7559-5E4D-B7C7-5B08EEFF51F9}"/>
              </a:ext>
            </a:extLst>
          </p:cNvPr>
          <p:cNvCxnSpPr>
            <a:cxnSpLocks/>
          </p:cNvCxnSpPr>
          <p:nvPr/>
        </p:nvCxnSpPr>
        <p:spPr>
          <a:xfrm>
            <a:off x="1484610" y="2800350"/>
            <a:ext cx="1068608" cy="64703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D712100-5F69-DF47-8802-6D72DB09AAD2}"/>
              </a:ext>
            </a:extLst>
          </p:cNvPr>
          <p:cNvCxnSpPr>
            <a:cxnSpLocks/>
          </p:cNvCxnSpPr>
          <p:nvPr/>
        </p:nvCxnSpPr>
        <p:spPr>
          <a:xfrm flipV="1">
            <a:off x="4052646" y="2220667"/>
            <a:ext cx="3357885" cy="3387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8BD1E2E-E00B-5D46-9B4B-FECCDF3EE49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7545" y="4562490"/>
            <a:ext cx="1979977" cy="637781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D350480-958A-5448-AC42-FE3CA4D08106}"/>
              </a:ext>
            </a:extLst>
          </p:cNvPr>
          <p:cNvCxnSpPr>
            <a:cxnSpLocks/>
          </p:cNvCxnSpPr>
          <p:nvPr/>
        </p:nvCxnSpPr>
        <p:spPr>
          <a:xfrm flipH="1">
            <a:off x="1407533" y="3963305"/>
            <a:ext cx="1188548" cy="46037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551C8D6-1330-5E41-AACA-59DA3C9075B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12484" y="3256586"/>
            <a:ext cx="1732429" cy="154584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083AA0F-7FC1-D643-AF41-5D0418B732F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15941" y="3945046"/>
            <a:ext cx="1300869" cy="35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66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0338398-1CAE-E44C-8E19-E2554B3B8B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16"/>
          <a:stretch/>
        </p:blipFill>
        <p:spPr>
          <a:xfrm>
            <a:off x="1354056" y="-91479"/>
            <a:ext cx="13677508" cy="66961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4D4C66-6B29-7640-935C-9F84EEBC2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7522" y="475262"/>
            <a:ext cx="1970088" cy="3940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372808-0569-2841-A1EA-413B095F05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370" b="26443"/>
          <a:stretch/>
        </p:blipFill>
        <p:spPr>
          <a:xfrm>
            <a:off x="2712485" y="1756031"/>
            <a:ext cx="1747173" cy="9292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6F702C-84CC-654D-A771-768D26EE2B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738" t="21277" r="12756" b="20298"/>
          <a:stretch/>
        </p:blipFill>
        <p:spPr>
          <a:xfrm>
            <a:off x="516271" y="1756031"/>
            <a:ext cx="1675570" cy="92927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3088312-8799-8F40-90DA-4B5437CEDFE3}"/>
              </a:ext>
            </a:extLst>
          </p:cNvPr>
          <p:cNvCxnSpPr>
            <a:cxnSpLocks/>
          </p:cNvCxnSpPr>
          <p:nvPr/>
        </p:nvCxnSpPr>
        <p:spPr>
          <a:xfrm>
            <a:off x="3382566" y="963930"/>
            <a:ext cx="0" cy="662184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23A9C8B-EC9E-A945-A50E-26BD94B03913}"/>
              </a:ext>
            </a:extLst>
          </p:cNvPr>
          <p:cNvCxnSpPr>
            <a:cxnSpLocks/>
          </p:cNvCxnSpPr>
          <p:nvPr/>
        </p:nvCxnSpPr>
        <p:spPr>
          <a:xfrm>
            <a:off x="3391003" y="2728941"/>
            <a:ext cx="6476" cy="532728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76DDC168-B209-A147-AAD3-F8E9B7F128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7923" y="4371975"/>
            <a:ext cx="2391182" cy="93249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85C87BA-0479-DE4A-9E13-13C31C9472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1263" y="763050"/>
            <a:ext cx="1986788" cy="1986788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555766E-7AA7-9041-86C5-D50B126A8F49}"/>
              </a:ext>
            </a:extLst>
          </p:cNvPr>
          <p:cNvCxnSpPr>
            <a:cxnSpLocks/>
          </p:cNvCxnSpPr>
          <p:nvPr/>
        </p:nvCxnSpPr>
        <p:spPr>
          <a:xfrm flipV="1">
            <a:off x="11053353" y="2654036"/>
            <a:ext cx="0" cy="1439118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DA6C8B82-FA44-4440-A4CE-41A40D8EAA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80531" y="5646320"/>
            <a:ext cx="2587079" cy="1120794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C735E41-4EA2-5542-B11C-8F716FD33108}"/>
              </a:ext>
            </a:extLst>
          </p:cNvPr>
          <p:cNvCxnSpPr>
            <a:cxnSpLocks/>
          </p:cNvCxnSpPr>
          <p:nvPr/>
        </p:nvCxnSpPr>
        <p:spPr>
          <a:xfrm>
            <a:off x="3440799" y="4188958"/>
            <a:ext cx="0" cy="1350022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C8A3498D-DBAE-AF40-8C83-637A82F7CB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71957" y="1199523"/>
            <a:ext cx="2308394" cy="886372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49A6E9C1-074E-BE44-B152-11C282CE0DC4}"/>
              </a:ext>
            </a:extLst>
          </p:cNvPr>
          <p:cNvSpPr txBox="1"/>
          <p:nvPr/>
        </p:nvSpPr>
        <p:spPr>
          <a:xfrm>
            <a:off x="9059676" y="-28019"/>
            <a:ext cx="1153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Frontend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E5AF127-0EEF-5647-B675-38DCBA169BBB}"/>
              </a:ext>
            </a:extLst>
          </p:cNvPr>
          <p:cNvSpPr txBox="1"/>
          <p:nvPr/>
        </p:nvSpPr>
        <p:spPr>
          <a:xfrm>
            <a:off x="2751777" y="-54074"/>
            <a:ext cx="1084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Backend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B08DE3E-1ED9-F944-A991-9D9F652D140A}"/>
              </a:ext>
            </a:extLst>
          </p:cNvPr>
          <p:cNvCxnSpPr>
            <a:cxnSpLocks/>
          </p:cNvCxnSpPr>
          <p:nvPr/>
        </p:nvCxnSpPr>
        <p:spPr>
          <a:xfrm flipV="1">
            <a:off x="4459658" y="5114925"/>
            <a:ext cx="4755780" cy="1021044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DCB2DB0-7559-5E4D-B7C7-5B08EEFF51F9}"/>
              </a:ext>
            </a:extLst>
          </p:cNvPr>
          <p:cNvCxnSpPr>
            <a:cxnSpLocks/>
          </p:cNvCxnSpPr>
          <p:nvPr/>
        </p:nvCxnSpPr>
        <p:spPr>
          <a:xfrm>
            <a:off x="1484610" y="2800350"/>
            <a:ext cx="1068608" cy="647037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D712100-5F69-DF47-8802-6D72DB09AAD2}"/>
              </a:ext>
            </a:extLst>
          </p:cNvPr>
          <p:cNvCxnSpPr>
            <a:cxnSpLocks/>
          </p:cNvCxnSpPr>
          <p:nvPr/>
        </p:nvCxnSpPr>
        <p:spPr>
          <a:xfrm flipV="1">
            <a:off x="4052646" y="2220667"/>
            <a:ext cx="3357885" cy="3387835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8BD1E2E-E00B-5D46-9B4B-FECCDF3EE49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7545" y="4562490"/>
            <a:ext cx="1979977" cy="637781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D350480-958A-5448-AC42-FE3CA4D08106}"/>
              </a:ext>
            </a:extLst>
          </p:cNvPr>
          <p:cNvCxnSpPr>
            <a:cxnSpLocks/>
          </p:cNvCxnSpPr>
          <p:nvPr/>
        </p:nvCxnSpPr>
        <p:spPr>
          <a:xfrm flipH="1">
            <a:off x="1407533" y="3963305"/>
            <a:ext cx="1188548" cy="460377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551C8D6-1330-5E41-AACA-59DA3C9075B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12484" y="3256586"/>
            <a:ext cx="1732429" cy="154584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083AA0F-7FC1-D643-AF41-5D0418B732F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15941" y="3945046"/>
            <a:ext cx="1300869" cy="35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827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1134</TotalTime>
  <Words>6</Words>
  <Application>Microsoft Macintosh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Raza</dc:creator>
  <cp:lastModifiedBy>Ali Raza</cp:lastModifiedBy>
  <cp:revision>17</cp:revision>
  <dcterms:created xsi:type="dcterms:W3CDTF">2019-04-18T17:23:44Z</dcterms:created>
  <dcterms:modified xsi:type="dcterms:W3CDTF">2019-04-25T00:54:10Z</dcterms:modified>
</cp:coreProperties>
</file>

<file path=docProps/thumbnail.jpeg>
</file>